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268" r:id="rId3"/>
    <p:sldId id="288" r:id="rId4"/>
    <p:sldId id="289" r:id="rId5"/>
    <p:sldId id="290" r:id="rId6"/>
    <p:sldId id="291" r:id="rId7"/>
    <p:sldId id="292" r:id="rId8"/>
    <p:sldId id="293" r:id="rId9"/>
    <p:sldId id="301" r:id="rId10"/>
    <p:sldId id="302" r:id="rId11"/>
    <p:sldId id="258" r:id="rId12"/>
    <p:sldId id="272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D9D8DA"/>
    <a:srgbClr val="D5DADD"/>
    <a:srgbClr val="FFFF00"/>
    <a:srgbClr val="969696"/>
    <a:srgbClr val="CCC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6989F-8E9E-4EBE-AF55-1BBE3FE2BC24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38A9A-8A2F-469E-8A43-7063D04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6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FFB4-CF30-485C-9ACF-BB41337D416C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8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369E3-32D8-4C13-88A4-25FC19889FA7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7E7B-C41D-437F-9B56-6392834404F5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0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7C503-5454-4908-8C7C-EE669C37AF99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17FB6D1-3432-441E-B1DE-33BAFE06ABB2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7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B53A-055A-46D2-9549-8377DFCD0649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8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9DFA5-8E0E-4A67-BD58-0C9055E103C8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4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1323E-6227-4296-B6CB-1B398D64A9F8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1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431A-4396-4AC9-A17D-F0F3C8C36666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0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0F66-5FA7-4494-A99F-21225771231B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4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79AA-67B1-4106-B651-A238CEF6932D}" type="datetime1">
              <a:rPr lang="en-US" smtClean="0"/>
              <a:t>1/6/2021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8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F253259-B01B-4917-A99D-646813501F55}" type="datetime1">
              <a:rPr lang="en-US" smtClean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8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6757" y="1371600"/>
            <a:ext cx="10206681" cy="2842049"/>
          </a:xfrm>
        </p:spPr>
        <p:txBody>
          <a:bodyPr/>
          <a:lstStyle/>
          <a:p>
            <a:pPr algn="ctr"/>
            <a:r>
              <a:rPr lang="en-US" sz="50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sẻ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tuyển</a:t>
            </a:r>
            <a:r>
              <a:rPr lang="en-US" sz="5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5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3528" y="5005099"/>
            <a:ext cx="6743744" cy="1556648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Students:   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17110243 – Bùi Minh Trung</a:t>
            </a:r>
          </a:p>
          <a:p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17110121 –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Lecturer: 	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Thiên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B4A16-8638-4680-B5B2-BA233B352E31}"/>
              </a:ext>
            </a:extLst>
          </p:cNvPr>
          <p:cNvSpPr txBox="1"/>
          <p:nvPr/>
        </p:nvSpPr>
        <p:spPr>
          <a:xfrm>
            <a:off x="2312893" y="243917"/>
            <a:ext cx="743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 TP.HỒ CHÍ MINH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ĐÀO TẠO CHẤT LƯỢNG CAO</a:t>
            </a:r>
          </a:p>
        </p:txBody>
      </p:sp>
      <p:pic>
        <p:nvPicPr>
          <p:cNvPr id="1028" name="Picture 4" descr="https://scontent.fsgn2-4.fna.fbcdn.net/v/t1.15752-9/70634117_505765420246435_7886996531822198784_n.png?_nc_cat=109&amp;_nc_sid=b96e70&amp;_nc_ohc=mJmeMFt9e3UAX9rmuA5&amp;_nc_ht=scontent.fsgn2-4.fna&amp;oh=395a03ec8af6210012305182010b0d4d&amp;oe=5F04C3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57" y="296253"/>
            <a:ext cx="822960" cy="78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D69CEEB3-FDE6-4D72-9B2E-7DFE7D07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477" y="296253"/>
            <a:ext cx="790711" cy="7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0328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B7270E-47FB-4B75-B093-D93B2709BF27}"/>
              </a:ext>
            </a:extLst>
          </p:cNvPr>
          <p:cNvSpPr txBox="1"/>
          <p:nvPr/>
        </p:nvSpPr>
        <p:spPr>
          <a:xfrm>
            <a:off x="838244" y="2302466"/>
            <a:ext cx="69341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Server.</a:t>
            </a:r>
            <a:endParaRPr lang="en-US" sz="2600" dirty="0">
              <a:solidFill>
                <a:srgbClr val="292B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RESTful API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endpoint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b="0" i="0" dirty="0">
              <a:solidFill>
                <a:srgbClr val="292B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2600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đ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ược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vi-VN" sz="2600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vi-VN" sz="2600" b="0" i="0" dirty="0">
              <a:solidFill>
                <a:srgbClr val="292B2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2290" name="Picture 2" descr="Software Development, Offshore, Outsourcing, IT Solutions And Consulting  Company | FlatX HCM, VN">
            <a:extLst>
              <a:ext uri="{FF2B5EF4-FFF2-40B4-BE49-F238E27FC236}">
                <a16:creationId xmlns:a16="http://schemas.microsoft.com/office/drawing/2014/main" id="{41A27089-0329-44BE-AF3E-9519D3596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36" y="2852259"/>
            <a:ext cx="2671119" cy="267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63591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9CCF591-B14E-479E-8598-BDB2402F01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883" y="1729946"/>
            <a:ext cx="9391134" cy="4634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23458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48D29038-8D20-4D3C-9DAF-4294B2DA18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26" y="1645221"/>
            <a:ext cx="8950547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ACA33FA-D59D-4A19-BDB4-26E4CC7CC1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25" y="1645221"/>
            <a:ext cx="8950547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D3B4BAA0-6889-4F0A-BEE1-CD4AF39B834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24" y="1675181"/>
            <a:ext cx="8950547" cy="4597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0634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1919478-DBD7-48E9-8B5D-0808D312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6" y="1735643"/>
            <a:ext cx="8220234" cy="4537141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0C56CDC9-4418-48EF-96C7-490911B8F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25" y="1735643"/>
            <a:ext cx="5251622" cy="453714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16240D9-318C-49C8-8240-8106ED4B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007" y="1735643"/>
            <a:ext cx="8220234" cy="4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773" y="344067"/>
            <a:ext cx="4648157" cy="14351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72C25C8-AC52-465B-8D7E-7F12B410659A}"/>
              </a:ext>
            </a:extLst>
          </p:cNvPr>
          <p:cNvSpPr txBox="1"/>
          <p:nvPr/>
        </p:nvSpPr>
        <p:spPr>
          <a:xfrm>
            <a:off x="823140" y="1670294"/>
            <a:ext cx="10359725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heck-icon - AAB.vn Giải pháp online marketing toàn diện">
            <a:extLst>
              <a:ext uri="{FF2B5EF4-FFF2-40B4-BE49-F238E27FC236}">
                <a16:creationId xmlns:a16="http://schemas.microsoft.com/office/drawing/2014/main" id="{D597F2D7-7474-46EE-B3F8-F7F5B710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3" y="146294"/>
            <a:ext cx="16002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5666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9CCF591-B14E-479E-8598-BDB2402F01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4" y="1729946"/>
            <a:ext cx="9391134" cy="46345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DD8BEEBE-E615-47AE-B7EC-C5EF70053C3A}"/>
              </a:ext>
            </a:extLst>
          </p:cNvPr>
          <p:cNvSpPr txBox="1"/>
          <p:nvPr/>
        </p:nvSpPr>
        <p:spPr>
          <a:xfrm>
            <a:off x="10106131" y="3429000"/>
            <a:ext cx="2101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solidFill>
                    <a:srgbClr val="BD582C"/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~</a:t>
            </a:r>
            <a:r>
              <a:rPr lang="en-US" sz="4800" b="1" kern="1200" dirty="0">
                <a:ln w="22225">
                  <a:solidFill>
                    <a:srgbClr val="BD582C"/>
                  </a:solidFill>
                  <a:prstDash val="solid"/>
                </a:ln>
                <a:solidFill>
                  <a:srgbClr val="0070C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</a:t>
            </a:r>
            <a:r>
              <a:rPr kumimoji="0" lang="en-US" sz="4800" b="1" i="0" u="none" strike="noStrike" kern="1200" cap="none" spc="0" normalizeH="0" baseline="0" noProof="0" dirty="0">
                <a:ln w="22225">
                  <a:solidFill>
                    <a:srgbClr val="BD582C"/>
                  </a:solidFill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9587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8200" name="Picture 8" descr="Máy tính Biểu tượng Kiểm tra dấu đóng Gói tái Bút Clip nghệ thuật - da đen,  tick 980*950 minh bạch Png Tải về miễn phí - đen, Đen Và Trắng, Dòng.">
            <a:extLst>
              <a:ext uri="{FF2B5EF4-FFF2-40B4-BE49-F238E27FC236}">
                <a16:creationId xmlns:a16="http://schemas.microsoft.com/office/drawing/2014/main" id="{C76A7703-2FF8-41C5-A009-393E1118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4" y="2129671"/>
            <a:ext cx="479879" cy="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áy tính Biểu tượng Kiểm tra dấu đóng Gói tái Bút Clip nghệ thuật - da đen,  tick 980*950 minh bạch Png Tải về miễn phí - đen, Đen Và Trắng, Dòng.">
            <a:extLst>
              <a:ext uri="{FF2B5EF4-FFF2-40B4-BE49-F238E27FC236}">
                <a16:creationId xmlns:a16="http://schemas.microsoft.com/office/drawing/2014/main" id="{E6D09761-11B1-4022-9604-3C67A969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2" y="3553877"/>
            <a:ext cx="479879" cy="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Máy tính Biểu tượng Kiểm tra dấu đóng Gói tái Bút Clip nghệ thuật - da đen,  tick 980*950 minh bạch Png Tải về miễn phí - đen, Đen Và Trắng, Dòng.">
            <a:extLst>
              <a:ext uri="{FF2B5EF4-FFF2-40B4-BE49-F238E27FC236}">
                <a16:creationId xmlns:a16="http://schemas.microsoft.com/office/drawing/2014/main" id="{DA3C06C0-E437-497C-AC10-F4107C1F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2" y="5507116"/>
            <a:ext cx="479879" cy="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áy tính Biểu tượng Kiểm tra dấu đóng Gói tái Bút Clip nghệ thuật - da đen,  tick 980*950 minh bạch Png Tải về miễn phí - đen, Đen Và Trắng, Dòng.">
            <a:extLst>
              <a:ext uri="{FF2B5EF4-FFF2-40B4-BE49-F238E27FC236}">
                <a16:creationId xmlns:a16="http://schemas.microsoft.com/office/drawing/2014/main" id="{66CD5BE2-2AAC-4DB6-88BB-3FA02C14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3" y="4537400"/>
            <a:ext cx="479879" cy="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AEC68C0-6019-4417-A338-BF7912524189}"/>
              </a:ext>
            </a:extLst>
          </p:cNvPr>
          <p:cNvSpPr txBox="1"/>
          <p:nvPr/>
        </p:nvSpPr>
        <p:spPr>
          <a:xfrm>
            <a:off x="1580613" y="1885461"/>
            <a:ext cx="9916743" cy="142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admin,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A5E6CAD0-4318-4D65-BD34-046E131AB3D0}"/>
              </a:ext>
            </a:extLst>
          </p:cNvPr>
          <p:cNvSpPr txBox="1"/>
          <p:nvPr/>
        </p:nvSpPr>
        <p:spPr>
          <a:xfrm>
            <a:off x="1580613" y="3503984"/>
            <a:ext cx="609805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43FDD08-D1BE-4FB6-A137-5924D22981D4}"/>
              </a:ext>
            </a:extLst>
          </p:cNvPr>
          <p:cNvSpPr txBox="1"/>
          <p:nvPr/>
        </p:nvSpPr>
        <p:spPr>
          <a:xfrm>
            <a:off x="1580613" y="4505550"/>
            <a:ext cx="609805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D782A1C-C696-40F5-8081-80D394DB9844}"/>
              </a:ext>
            </a:extLst>
          </p:cNvPr>
          <p:cNvSpPr txBox="1"/>
          <p:nvPr/>
        </p:nvSpPr>
        <p:spPr>
          <a:xfrm>
            <a:off x="1580613" y="5507116"/>
            <a:ext cx="6098058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hút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3AE1A24-F267-4CC7-9F88-278DAB5E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01" y="3018583"/>
            <a:ext cx="3161225" cy="29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336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AEC68C0-6019-4417-A338-BF7912524189}"/>
              </a:ext>
            </a:extLst>
          </p:cNvPr>
          <p:cNvSpPr txBox="1"/>
          <p:nvPr/>
        </p:nvSpPr>
        <p:spPr>
          <a:xfrm>
            <a:off x="1580613" y="2102854"/>
            <a:ext cx="5005538" cy="1057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218" name="Picture 2" descr="Thiết kế biệt thự 100m2 với không gian kiến trúc và nội thất hiện đại">
            <a:extLst>
              <a:ext uri="{FF2B5EF4-FFF2-40B4-BE49-F238E27FC236}">
                <a16:creationId xmlns:a16="http://schemas.microsoft.com/office/drawing/2014/main" id="{D48F8996-EB2F-47DE-BBED-B4018A2E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45" y="2222026"/>
            <a:ext cx="479879" cy="4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hiết kế biệt thự 100m2 với không gian kiến trúc và nội thất hiện đại">
            <a:extLst>
              <a:ext uri="{FF2B5EF4-FFF2-40B4-BE49-F238E27FC236}">
                <a16:creationId xmlns:a16="http://schemas.microsoft.com/office/drawing/2014/main" id="{00ECDFB6-708C-42AD-A216-FADF7424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45" y="3345405"/>
            <a:ext cx="479879" cy="4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hiết kế biệt thự 100m2 với không gian kiến trúc và nội thất hiện đại">
            <a:extLst>
              <a:ext uri="{FF2B5EF4-FFF2-40B4-BE49-F238E27FC236}">
                <a16:creationId xmlns:a16="http://schemas.microsoft.com/office/drawing/2014/main" id="{AF244883-B7BE-4569-8213-B35DB1FB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45" y="4468784"/>
            <a:ext cx="479879" cy="4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EFDA495-E8E8-4498-8378-52D23BCC6954}"/>
              </a:ext>
            </a:extLst>
          </p:cNvPr>
          <p:cNvSpPr txBox="1"/>
          <p:nvPr/>
        </p:nvSpPr>
        <p:spPr>
          <a:xfrm>
            <a:off x="1580612" y="3200732"/>
            <a:ext cx="6525419" cy="618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8CCE8AFA-DA51-4805-B427-EF9B5AB92539}"/>
              </a:ext>
            </a:extLst>
          </p:cNvPr>
          <p:cNvSpPr txBox="1"/>
          <p:nvPr/>
        </p:nvSpPr>
        <p:spPr>
          <a:xfrm>
            <a:off x="1580613" y="4451307"/>
            <a:ext cx="65254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dirty="0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51B64612-50AD-45F5-8206-91EB4C40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764" y="2063023"/>
            <a:ext cx="3362090" cy="27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219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1" name="Google Shape;392;p38">
            <a:extLst>
              <a:ext uri="{FF2B5EF4-FFF2-40B4-BE49-F238E27FC236}">
                <a16:creationId xmlns:a16="http://schemas.microsoft.com/office/drawing/2014/main" id="{7D67B3C6-F7B3-4CDC-9F81-06284612B602}"/>
              </a:ext>
            </a:extLst>
          </p:cNvPr>
          <p:cNvGrpSpPr/>
          <p:nvPr/>
        </p:nvGrpSpPr>
        <p:grpSpPr>
          <a:xfrm>
            <a:off x="838244" y="2102853"/>
            <a:ext cx="423165" cy="492443"/>
            <a:chOff x="4667251" y="4117975"/>
            <a:chExt cx="5205362" cy="5202188"/>
          </a:xfrm>
          <a:solidFill>
            <a:schemeClr val="accent5">
              <a:lumMod val="10000"/>
            </a:schemeClr>
          </a:solidFill>
        </p:grpSpPr>
        <p:sp>
          <p:nvSpPr>
            <p:cNvPr id="12" name="Google Shape;393;p38">
              <a:extLst>
                <a:ext uri="{FF2B5EF4-FFF2-40B4-BE49-F238E27FC236}">
                  <a16:creationId xmlns:a16="http://schemas.microsoft.com/office/drawing/2014/main" id="{91F68E65-6930-46F8-8163-A99184351D63}"/>
                </a:ext>
              </a:extLst>
            </p:cNvPr>
            <p:cNvSpPr/>
            <p:nvPr/>
          </p:nvSpPr>
          <p:spPr>
            <a:xfrm>
              <a:off x="7847013" y="7294563"/>
              <a:ext cx="2025600" cy="20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893" y="0"/>
                  </a:moveTo>
                  <a:lnTo>
                    <a:pt x="111586" y="70795"/>
                  </a:lnTo>
                  <a:lnTo>
                    <a:pt x="113983" y="73477"/>
                  </a:lnTo>
                  <a:lnTo>
                    <a:pt x="115957" y="76393"/>
                  </a:lnTo>
                  <a:lnTo>
                    <a:pt x="117649" y="79498"/>
                  </a:lnTo>
                  <a:lnTo>
                    <a:pt x="118777" y="82791"/>
                  </a:lnTo>
                  <a:lnTo>
                    <a:pt x="119623" y="86036"/>
                  </a:lnTo>
                  <a:lnTo>
                    <a:pt x="120000" y="89517"/>
                  </a:lnTo>
                  <a:lnTo>
                    <a:pt x="120000" y="92904"/>
                  </a:lnTo>
                  <a:lnTo>
                    <a:pt x="119623" y="96291"/>
                  </a:lnTo>
                  <a:lnTo>
                    <a:pt x="118777" y="99678"/>
                  </a:lnTo>
                  <a:lnTo>
                    <a:pt x="117649" y="102830"/>
                  </a:lnTo>
                  <a:lnTo>
                    <a:pt x="115957" y="105934"/>
                  </a:lnTo>
                  <a:lnTo>
                    <a:pt x="113983" y="108945"/>
                  </a:lnTo>
                  <a:lnTo>
                    <a:pt x="111586" y="111673"/>
                  </a:lnTo>
                  <a:lnTo>
                    <a:pt x="108860" y="113978"/>
                  </a:lnTo>
                  <a:lnTo>
                    <a:pt x="105945" y="116048"/>
                  </a:lnTo>
                  <a:lnTo>
                    <a:pt x="102843" y="117647"/>
                  </a:lnTo>
                  <a:lnTo>
                    <a:pt x="99647" y="118871"/>
                  </a:lnTo>
                  <a:lnTo>
                    <a:pt x="96263" y="119623"/>
                  </a:lnTo>
                  <a:lnTo>
                    <a:pt x="92925" y="120000"/>
                  </a:lnTo>
                  <a:lnTo>
                    <a:pt x="89447" y="120000"/>
                  </a:lnTo>
                  <a:lnTo>
                    <a:pt x="86063" y="119623"/>
                  </a:lnTo>
                  <a:lnTo>
                    <a:pt x="82773" y="118871"/>
                  </a:lnTo>
                  <a:lnTo>
                    <a:pt x="79482" y="117647"/>
                  </a:lnTo>
                  <a:lnTo>
                    <a:pt x="76427" y="116048"/>
                  </a:lnTo>
                  <a:lnTo>
                    <a:pt x="73513" y="113978"/>
                  </a:lnTo>
                  <a:lnTo>
                    <a:pt x="70693" y="111673"/>
                  </a:lnTo>
                  <a:lnTo>
                    <a:pt x="0" y="40878"/>
                  </a:lnTo>
                  <a:lnTo>
                    <a:pt x="6862" y="36174"/>
                  </a:lnTo>
                  <a:lnTo>
                    <a:pt x="13396" y="30999"/>
                  </a:lnTo>
                  <a:lnTo>
                    <a:pt x="19694" y="25495"/>
                  </a:lnTo>
                  <a:lnTo>
                    <a:pt x="25522" y="19662"/>
                  </a:lnTo>
                  <a:lnTo>
                    <a:pt x="31022" y="13406"/>
                  </a:lnTo>
                  <a:lnTo>
                    <a:pt x="36192" y="6820"/>
                  </a:lnTo>
                  <a:lnTo>
                    <a:pt x="40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94;p38">
              <a:extLst>
                <a:ext uri="{FF2B5EF4-FFF2-40B4-BE49-F238E27FC236}">
                  <a16:creationId xmlns:a16="http://schemas.microsoft.com/office/drawing/2014/main" id="{776E91B3-971A-4DED-9EE2-947BD821924B}"/>
                </a:ext>
              </a:extLst>
            </p:cNvPr>
            <p:cNvSpPr/>
            <p:nvPr/>
          </p:nvSpPr>
          <p:spPr>
            <a:xfrm>
              <a:off x="4667251" y="4117975"/>
              <a:ext cx="3905100" cy="390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63" y="15030"/>
                  </a:moveTo>
                  <a:lnTo>
                    <a:pt x="56330" y="15176"/>
                  </a:lnTo>
                  <a:lnTo>
                    <a:pt x="52672" y="15616"/>
                  </a:lnTo>
                  <a:lnTo>
                    <a:pt x="49160" y="16299"/>
                  </a:lnTo>
                  <a:lnTo>
                    <a:pt x="45771" y="17324"/>
                  </a:lnTo>
                  <a:lnTo>
                    <a:pt x="42503" y="18519"/>
                  </a:lnTo>
                  <a:lnTo>
                    <a:pt x="39357" y="20032"/>
                  </a:lnTo>
                  <a:lnTo>
                    <a:pt x="36285" y="21740"/>
                  </a:lnTo>
                  <a:lnTo>
                    <a:pt x="33407" y="23692"/>
                  </a:lnTo>
                  <a:lnTo>
                    <a:pt x="30749" y="25815"/>
                  </a:lnTo>
                  <a:lnTo>
                    <a:pt x="28213" y="28206"/>
                  </a:lnTo>
                  <a:lnTo>
                    <a:pt x="25824" y="30744"/>
                  </a:lnTo>
                  <a:lnTo>
                    <a:pt x="23678" y="33452"/>
                  </a:lnTo>
                  <a:lnTo>
                    <a:pt x="21751" y="36331"/>
                  </a:lnTo>
                  <a:lnTo>
                    <a:pt x="20044" y="39357"/>
                  </a:lnTo>
                  <a:lnTo>
                    <a:pt x="18532" y="42505"/>
                  </a:lnTo>
                  <a:lnTo>
                    <a:pt x="17313" y="45774"/>
                  </a:lnTo>
                  <a:lnTo>
                    <a:pt x="16289" y="49166"/>
                  </a:lnTo>
                  <a:lnTo>
                    <a:pt x="15557" y="52728"/>
                  </a:lnTo>
                  <a:lnTo>
                    <a:pt x="15118" y="56315"/>
                  </a:lnTo>
                  <a:lnTo>
                    <a:pt x="14972" y="60024"/>
                  </a:lnTo>
                  <a:lnTo>
                    <a:pt x="15118" y="63660"/>
                  </a:lnTo>
                  <a:lnTo>
                    <a:pt x="15557" y="67271"/>
                  </a:lnTo>
                  <a:lnTo>
                    <a:pt x="16289" y="70809"/>
                  </a:lnTo>
                  <a:lnTo>
                    <a:pt x="17313" y="74225"/>
                  </a:lnTo>
                  <a:lnTo>
                    <a:pt x="18532" y="77470"/>
                  </a:lnTo>
                  <a:lnTo>
                    <a:pt x="20044" y="80642"/>
                  </a:lnTo>
                  <a:lnTo>
                    <a:pt x="21751" y="83668"/>
                  </a:lnTo>
                  <a:lnTo>
                    <a:pt x="23678" y="86522"/>
                  </a:lnTo>
                  <a:lnTo>
                    <a:pt x="25824" y="89255"/>
                  </a:lnTo>
                  <a:lnTo>
                    <a:pt x="28213" y="91769"/>
                  </a:lnTo>
                  <a:lnTo>
                    <a:pt x="30749" y="94160"/>
                  </a:lnTo>
                  <a:lnTo>
                    <a:pt x="33407" y="96307"/>
                  </a:lnTo>
                  <a:lnTo>
                    <a:pt x="36285" y="98259"/>
                  </a:lnTo>
                  <a:lnTo>
                    <a:pt x="39357" y="99943"/>
                  </a:lnTo>
                  <a:lnTo>
                    <a:pt x="42503" y="101455"/>
                  </a:lnTo>
                  <a:lnTo>
                    <a:pt x="45771" y="102675"/>
                  </a:lnTo>
                  <a:lnTo>
                    <a:pt x="49160" y="103700"/>
                  </a:lnTo>
                  <a:lnTo>
                    <a:pt x="52672" y="104383"/>
                  </a:lnTo>
                  <a:lnTo>
                    <a:pt x="56330" y="104823"/>
                  </a:lnTo>
                  <a:lnTo>
                    <a:pt x="59963" y="104969"/>
                  </a:lnTo>
                  <a:lnTo>
                    <a:pt x="63669" y="104823"/>
                  </a:lnTo>
                  <a:lnTo>
                    <a:pt x="67254" y="104383"/>
                  </a:lnTo>
                  <a:lnTo>
                    <a:pt x="70766" y="103700"/>
                  </a:lnTo>
                  <a:lnTo>
                    <a:pt x="74180" y="102675"/>
                  </a:lnTo>
                  <a:lnTo>
                    <a:pt x="77472" y="101455"/>
                  </a:lnTo>
                  <a:lnTo>
                    <a:pt x="80642" y="99943"/>
                  </a:lnTo>
                  <a:lnTo>
                    <a:pt x="83665" y="98259"/>
                  </a:lnTo>
                  <a:lnTo>
                    <a:pt x="86519" y="96307"/>
                  </a:lnTo>
                  <a:lnTo>
                    <a:pt x="89250" y="94160"/>
                  </a:lnTo>
                  <a:lnTo>
                    <a:pt x="91786" y="91769"/>
                  </a:lnTo>
                  <a:lnTo>
                    <a:pt x="94102" y="89255"/>
                  </a:lnTo>
                  <a:lnTo>
                    <a:pt x="96297" y="86522"/>
                  </a:lnTo>
                  <a:lnTo>
                    <a:pt x="98199" y="83668"/>
                  </a:lnTo>
                  <a:lnTo>
                    <a:pt x="99955" y="80642"/>
                  </a:lnTo>
                  <a:lnTo>
                    <a:pt x="101418" y="77470"/>
                  </a:lnTo>
                  <a:lnTo>
                    <a:pt x="102662" y="74225"/>
                  </a:lnTo>
                  <a:lnTo>
                    <a:pt x="103637" y="70809"/>
                  </a:lnTo>
                  <a:lnTo>
                    <a:pt x="104369" y="67271"/>
                  </a:lnTo>
                  <a:lnTo>
                    <a:pt x="104807" y="63660"/>
                  </a:lnTo>
                  <a:lnTo>
                    <a:pt x="104954" y="60024"/>
                  </a:lnTo>
                  <a:lnTo>
                    <a:pt x="104807" y="56315"/>
                  </a:lnTo>
                  <a:lnTo>
                    <a:pt x="104369" y="52728"/>
                  </a:lnTo>
                  <a:lnTo>
                    <a:pt x="103637" y="49166"/>
                  </a:lnTo>
                  <a:lnTo>
                    <a:pt x="102662" y="45774"/>
                  </a:lnTo>
                  <a:lnTo>
                    <a:pt x="101418" y="42505"/>
                  </a:lnTo>
                  <a:lnTo>
                    <a:pt x="99955" y="39357"/>
                  </a:lnTo>
                  <a:lnTo>
                    <a:pt x="98199" y="36331"/>
                  </a:lnTo>
                  <a:lnTo>
                    <a:pt x="96297" y="33452"/>
                  </a:lnTo>
                  <a:lnTo>
                    <a:pt x="94102" y="30744"/>
                  </a:lnTo>
                  <a:lnTo>
                    <a:pt x="91786" y="28206"/>
                  </a:lnTo>
                  <a:lnTo>
                    <a:pt x="89250" y="25815"/>
                  </a:lnTo>
                  <a:lnTo>
                    <a:pt x="86519" y="23692"/>
                  </a:lnTo>
                  <a:lnTo>
                    <a:pt x="83665" y="21740"/>
                  </a:lnTo>
                  <a:lnTo>
                    <a:pt x="80642" y="20032"/>
                  </a:lnTo>
                  <a:lnTo>
                    <a:pt x="77472" y="18519"/>
                  </a:lnTo>
                  <a:lnTo>
                    <a:pt x="74180" y="17324"/>
                  </a:lnTo>
                  <a:lnTo>
                    <a:pt x="70766" y="16299"/>
                  </a:lnTo>
                  <a:lnTo>
                    <a:pt x="67254" y="15616"/>
                  </a:lnTo>
                  <a:lnTo>
                    <a:pt x="63669" y="15176"/>
                  </a:lnTo>
                  <a:lnTo>
                    <a:pt x="59963" y="15030"/>
                  </a:lnTo>
                  <a:close/>
                  <a:moveTo>
                    <a:pt x="59963" y="0"/>
                  </a:moveTo>
                  <a:lnTo>
                    <a:pt x="64255" y="146"/>
                  </a:lnTo>
                  <a:lnTo>
                    <a:pt x="68473" y="585"/>
                  </a:lnTo>
                  <a:lnTo>
                    <a:pt x="72570" y="1317"/>
                  </a:lnTo>
                  <a:lnTo>
                    <a:pt x="76594" y="2342"/>
                  </a:lnTo>
                  <a:lnTo>
                    <a:pt x="80495" y="3586"/>
                  </a:lnTo>
                  <a:lnTo>
                    <a:pt x="84251" y="5099"/>
                  </a:lnTo>
                  <a:lnTo>
                    <a:pt x="87884" y="6905"/>
                  </a:lnTo>
                  <a:lnTo>
                    <a:pt x="91396" y="8906"/>
                  </a:lnTo>
                  <a:lnTo>
                    <a:pt x="94736" y="11126"/>
                  </a:lnTo>
                  <a:lnTo>
                    <a:pt x="97955" y="13566"/>
                  </a:lnTo>
                  <a:lnTo>
                    <a:pt x="100979" y="16201"/>
                  </a:lnTo>
                  <a:lnTo>
                    <a:pt x="103783" y="19007"/>
                  </a:lnTo>
                  <a:lnTo>
                    <a:pt x="106417" y="22033"/>
                  </a:lnTo>
                  <a:lnTo>
                    <a:pt x="108855" y="25254"/>
                  </a:lnTo>
                  <a:lnTo>
                    <a:pt x="111099" y="28548"/>
                  </a:lnTo>
                  <a:lnTo>
                    <a:pt x="113074" y="32061"/>
                  </a:lnTo>
                  <a:lnTo>
                    <a:pt x="114830" y="35697"/>
                  </a:lnTo>
                  <a:lnTo>
                    <a:pt x="116390" y="39503"/>
                  </a:lnTo>
                  <a:lnTo>
                    <a:pt x="117659" y="43383"/>
                  </a:lnTo>
                  <a:lnTo>
                    <a:pt x="118634" y="47409"/>
                  </a:lnTo>
                  <a:lnTo>
                    <a:pt x="119365" y="51508"/>
                  </a:lnTo>
                  <a:lnTo>
                    <a:pt x="119804" y="55681"/>
                  </a:lnTo>
                  <a:lnTo>
                    <a:pt x="120000" y="60024"/>
                  </a:lnTo>
                  <a:lnTo>
                    <a:pt x="119804" y="64294"/>
                  </a:lnTo>
                  <a:lnTo>
                    <a:pt x="119365" y="68491"/>
                  </a:lnTo>
                  <a:lnTo>
                    <a:pt x="118634" y="72566"/>
                  </a:lnTo>
                  <a:lnTo>
                    <a:pt x="117659" y="76592"/>
                  </a:lnTo>
                  <a:lnTo>
                    <a:pt x="116390" y="80496"/>
                  </a:lnTo>
                  <a:lnTo>
                    <a:pt x="114830" y="84278"/>
                  </a:lnTo>
                  <a:lnTo>
                    <a:pt x="113074" y="87938"/>
                  </a:lnTo>
                  <a:lnTo>
                    <a:pt x="111099" y="91427"/>
                  </a:lnTo>
                  <a:lnTo>
                    <a:pt x="108855" y="94745"/>
                  </a:lnTo>
                  <a:lnTo>
                    <a:pt x="106417" y="97966"/>
                  </a:lnTo>
                  <a:lnTo>
                    <a:pt x="103783" y="100967"/>
                  </a:lnTo>
                  <a:lnTo>
                    <a:pt x="100979" y="103798"/>
                  </a:lnTo>
                  <a:lnTo>
                    <a:pt x="97955" y="106409"/>
                  </a:lnTo>
                  <a:lnTo>
                    <a:pt x="94736" y="108849"/>
                  </a:lnTo>
                  <a:lnTo>
                    <a:pt x="91396" y="111093"/>
                  </a:lnTo>
                  <a:lnTo>
                    <a:pt x="87884" y="113070"/>
                  </a:lnTo>
                  <a:lnTo>
                    <a:pt x="84251" y="114875"/>
                  </a:lnTo>
                  <a:lnTo>
                    <a:pt x="80495" y="116388"/>
                  </a:lnTo>
                  <a:lnTo>
                    <a:pt x="76594" y="117657"/>
                  </a:lnTo>
                  <a:lnTo>
                    <a:pt x="72570" y="118682"/>
                  </a:lnTo>
                  <a:lnTo>
                    <a:pt x="68473" y="119414"/>
                  </a:lnTo>
                  <a:lnTo>
                    <a:pt x="64255" y="119853"/>
                  </a:lnTo>
                  <a:lnTo>
                    <a:pt x="59963" y="120000"/>
                  </a:lnTo>
                  <a:lnTo>
                    <a:pt x="55695" y="119853"/>
                  </a:lnTo>
                  <a:lnTo>
                    <a:pt x="51501" y="119414"/>
                  </a:lnTo>
                  <a:lnTo>
                    <a:pt x="47380" y="118682"/>
                  </a:lnTo>
                  <a:lnTo>
                    <a:pt x="43381" y="117657"/>
                  </a:lnTo>
                  <a:lnTo>
                    <a:pt x="39504" y="116388"/>
                  </a:lnTo>
                  <a:lnTo>
                    <a:pt x="35700" y="114875"/>
                  </a:lnTo>
                  <a:lnTo>
                    <a:pt x="32042" y="113070"/>
                  </a:lnTo>
                  <a:lnTo>
                    <a:pt x="28555" y="111093"/>
                  </a:lnTo>
                  <a:lnTo>
                    <a:pt x="25190" y="108849"/>
                  </a:lnTo>
                  <a:lnTo>
                    <a:pt x="22044" y="106409"/>
                  </a:lnTo>
                  <a:lnTo>
                    <a:pt x="19020" y="103798"/>
                  </a:lnTo>
                  <a:lnTo>
                    <a:pt x="16191" y="100967"/>
                  </a:lnTo>
                  <a:lnTo>
                    <a:pt x="13509" y="97966"/>
                  </a:lnTo>
                  <a:lnTo>
                    <a:pt x="11095" y="94745"/>
                  </a:lnTo>
                  <a:lnTo>
                    <a:pt x="8900" y="91427"/>
                  </a:lnTo>
                  <a:lnTo>
                    <a:pt x="6901" y="87938"/>
                  </a:lnTo>
                  <a:lnTo>
                    <a:pt x="5096" y="84278"/>
                  </a:lnTo>
                  <a:lnTo>
                    <a:pt x="3609" y="80496"/>
                  </a:lnTo>
                  <a:lnTo>
                    <a:pt x="2340" y="76592"/>
                  </a:lnTo>
                  <a:lnTo>
                    <a:pt x="1316" y="72566"/>
                  </a:lnTo>
                  <a:lnTo>
                    <a:pt x="585" y="68491"/>
                  </a:lnTo>
                  <a:lnTo>
                    <a:pt x="146" y="64294"/>
                  </a:lnTo>
                  <a:lnTo>
                    <a:pt x="0" y="60024"/>
                  </a:lnTo>
                  <a:lnTo>
                    <a:pt x="146" y="55681"/>
                  </a:lnTo>
                  <a:lnTo>
                    <a:pt x="585" y="51508"/>
                  </a:lnTo>
                  <a:lnTo>
                    <a:pt x="1316" y="47409"/>
                  </a:lnTo>
                  <a:lnTo>
                    <a:pt x="2340" y="43383"/>
                  </a:lnTo>
                  <a:lnTo>
                    <a:pt x="3609" y="39503"/>
                  </a:lnTo>
                  <a:lnTo>
                    <a:pt x="5096" y="35697"/>
                  </a:lnTo>
                  <a:lnTo>
                    <a:pt x="6901" y="32061"/>
                  </a:lnTo>
                  <a:lnTo>
                    <a:pt x="8900" y="28548"/>
                  </a:lnTo>
                  <a:lnTo>
                    <a:pt x="11095" y="25254"/>
                  </a:lnTo>
                  <a:lnTo>
                    <a:pt x="13509" y="22033"/>
                  </a:lnTo>
                  <a:lnTo>
                    <a:pt x="16191" y="19007"/>
                  </a:lnTo>
                  <a:lnTo>
                    <a:pt x="19020" y="16201"/>
                  </a:lnTo>
                  <a:lnTo>
                    <a:pt x="22044" y="13566"/>
                  </a:lnTo>
                  <a:lnTo>
                    <a:pt x="25190" y="11126"/>
                  </a:lnTo>
                  <a:lnTo>
                    <a:pt x="28555" y="8906"/>
                  </a:lnTo>
                  <a:lnTo>
                    <a:pt x="32042" y="6905"/>
                  </a:lnTo>
                  <a:lnTo>
                    <a:pt x="35700" y="5099"/>
                  </a:lnTo>
                  <a:lnTo>
                    <a:pt x="39504" y="3586"/>
                  </a:lnTo>
                  <a:lnTo>
                    <a:pt x="43381" y="2342"/>
                  </a:lnTo>
                  <a:lnTo>
                    <a:pt x="47380" y="1317"/>
                  </a:lnTo>
                  <a:lnTo>
                    <a:pt x="51501" y="585"/>
                  </a:lnTo>
                  <a:lnTo>
                    <a:pt x="55695" y="146"/>
                  </a:lnTo>
                  <a:lnTo>
                    <a:pt x="599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95;p38">
              <a:extLst>
                <a:ext uri="{FF2B5EF4-FFF2-40B4-BE49-F238E27FC236}">
                  <a16:creationId xmlns:a16="http://schemas.microsoft.com/office/drawing/2014/main" id="{2DF499D9-1E17-4E56-B790-36A8CAAE2025}"/>
                </a:ext>
              </a:extLst>
            </p:cNvPr>
            <p:cNvSpPr/>
            <p:nvPr/>
          </p:nvSpPr>
          <p:spPr>
            <a:xfrm>
              <a:off x="5481638" y="4930775"/>
              <a:ext cx="1138200" cy="11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34285"/>
                  </a:lnTo>
                  <a:lnTo>
                    <a:pt x="110711" y="34787"/>
                  </a:lnTo>
                  <a:lnTo>
                    <a:pt x="101673" y="36292"/>
                  </a:lnTo>
                  <a:lnTo>
                    <a:pt x="92970" y="38634"/>
                  </a:lnTo>
                  <a:lnTo>
                    <a:pt x="84602" y="41811"/>
                  </a:lnTo>
                  <a:lnTo>
                    <a:pt x="76820" y="45993"/>
                  </a:lnTo>
                  <a:lnTo>
                    <a:pt x="69456" y="50843"/>
                  </a:lnTo>
                  <a:lnTo>
                    <a:pt x="62594" y="56278"/>
                  </a:lnTo>
                  <a:lnTo>
                    <a:pt x="56401" y="62466"/>
                  </a:lnTo>
                  <a:lnTo>
                    <a:pt x="50962" y="69324"/>
                  </a:lnTo>
                  <a:lnTo>
                    <a:pt x="46108" y="76599"/>
                  </a:lnTo>
                  <a:lnTo>
                    <a:pt x="41924" y="84459"/>
                  </a:lnTo>
                  <a:lnTo>
                    <a:pt x="38744" y="92822"/>
                  </a:lnTo>
                  <a:lnTo>
                    <a:pt x="36234" y="101435"/>
                  </a:lnTo>
                  <a:lnTo>
                    <a:pt x="34728" y="110634"/>
                  </a:lnTo>
                  <a:lnTo>
                    <a:pt x="34225" y="120000"/>
                  </a:lnTo>
                  <a:lnTo>
                    <a:pt x="0" y="120000"/>
                  </a:lnTo>
                  <a:lnTo>
                    <a:pt x="502" y="108961"/>
                  </a:lnTo>
                  <a:lnTo>
                    <a:pt x="1841" y="98341"/>
                  </a:lnTo>
                  <a:lnTo>
                    <a:pt x="4351" y="87972"/>
                  </a:lnTo>
                  <a:lnTo>
                    <a:pt x="7531" y="78104"/>
                  </a:lnTo>
                  <a:lnTo>
                    <a:pt x="11548" y="68487"/>
                  </a:lnTo>
                  <a:lnTo>
                    <a:pt x="16401" y="59456"/>
                  </a:lnTo>
                  <a:lnTo>
                    <a:pt x="22008" y="50843"/>
                  </a:lnTo>
                  <a:lnTo>
                    <a:pt x="28200" y="42648"/>
                  </a:lnTo>
                  <a:lnTo>
                    <a:pt x="35230" y="35121"/>
                  </a:lnTo>
                  <a:lnTo>
                    <a:pt x="42761" y="28097"/>
                  </a:lnTo>
                  <a:lnTo>
                    <a:pt x="50962" y="21993"/>
                  </a:lnTo>
                  <a:lnTo>
                    <a:pt x="59414" y="16306"/>
                  </a:lnTo>
                  <a:lnTo>
                    <a:pt x="68619" y="11456"/>
                  </a:lnTo>
                  <a:lnTo>
                    <a:pt x="78326" y="7442"/>
                  </a:lnTo>
                  <a:lnTo>
                    <a:pt x="88117" y="4264"/>
                  </a:lnTo>
                  <a:lnTo>
                    <a:pt x="98493" y="1923"/>
                  </a:lnTo>
                  <a:lnTo>
                    <a:pt x="109205" y="501"/>
                  </a:lnTo>
                  <a:lnTo>
                    <a:pt x="1200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C20B96-B732-419A-AA54-1ABF83CAAF85}"/>
              </a:ext>
            </a:extLst>
          </p:cNvPr>
          <p:cNvSpPr txBox="1"/>
          <p:nvPr/>
        </p:nvSpPr>
        <p:spPr>
          <a:xfrm>
            <a:off x="1606377" y="2102854"/>
            <a:ext cx="75499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19" name="Google Shape;380;p38">
            <a:extLst>
              <a:ext uri="{FF2B5EF4-FFF2-40B4-BE49-F238E27FC236}">
                <a16:creationId xmlns:a16="http://schemas.microsoft.com/office/drawing/2014/main" id="{0B2E66D8-9BEB-46E7-94D9-869370AB890E}"/>
              </a:ext>
            </a:extLst>
          </p:cNvPr>
          <p:cNvGrpSpPr/>
          <p:nvPr/>
        </p:nvGrpSpPr>
        <p:grpSpPr>
          <a:xfrm>
            <a:off x="725424" y="3445097"/>
            <a:ext cx="535985" cy="411096"/>
            <a:chOff x="6246813" y="2030413"/>
            <a:chExt cx="987300" cy="984300"/>
          </a:xfrm>
          <a:solidFill>
            <a:schemeClr val="accent5">
              <a:lumMod val="10000"/>
            </a:schemeClr>
          </a:solidFill>
        </p:grpSpPr>
        <p:sp>
          <p:nvSpPr>
            <p:cNvPr id="20" name="Google Shape;381;p38">
              <a:extLst>
                <a:ext uri="{FF2B5EF4-FFF2-40B4-BE49-F238E27FC236}">
                  <a16:creationId xmlns:a16="http://schemas.microsoft.com/office/drawing/2014/main" id="{C0F64B1B-2535-48D7-A336-47D692590072}"/>
                </a:ext>
              </a:extLst>
            </p:cNvPr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2;p38">
              <a:extLst>
                <a:ext uri="{FF2B5EF4-FFF2-40B4-BE49-F238E27FC236}">
                  <a16:creationId xmlns:a16="http://schemas.microsoft.com/office/drawing/2014/main" id="{0941A064-EDAC-46B2-8DF1-DC679C2E19F0}"/>
                </a:ext>
              </a:extLst>
            </p:cNvPr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D7DAD27-F822-46E7-A6DB-0820D9BE554E}"/>
              </a:ext>
            </a:extLst>
          </p:cNvPr>
          <p:cNvSpPr txBox="1"/>
          <p:nvPr/>
        </p:nvSpPr>
        <p:spPr>
          <a:xfrm>
            <a:off x="1606377" y="3406999"/>
            <a:ext cx="7253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44" name="Picture 4" descr="Mai Linh Group">
            <a:extLst>
              <a:ext uri="{FF2B5EF4-FFF2-40B4-BE49-F238E27FC236}">
                <a16:creationId xmlns:a16="http://schemas.microsoft.com/office/drawing/2014/main" id="{4BA49176-4FDA-48AB-874D-1247C2D3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75" y="4669384"/>
            <a:ext cx="608532" cy="52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000B0305-BCDE-471B-9BAD-69565A126ADC}"/>
              </a:ext>
            </a:extLst>
          </p:cNvPr>
          <p:cNvSpPr txBox="1"/>
          <p:nvPr/>
        </p:nvSpPr>
        <p:spPr>
          <a:xfrm>
            <a:off x="1606377" y="4711144"/>
            <a:ext cx="75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017820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C20B96-B732-419A-AA54-1ABF83CAAF85}"/>
              </a:ext>
            </a:extLst>
          </p:cNvPr>
          <p:cNvSpPr txBox="1"/>
          <p:nvPr/>
        </p:nvSpPr>
        <p:spPr>
          <a:xfrm>
            <a:off x="838244" y="1783315"/>
            <a:ext cx="10093367" cy="480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275"/>
              </a:spcBef>
              <a:buFont typeface="Symbol" panose="05050102010706020507" pitchFamily="18" charset="2"/>
              <a:buChar char=""/>
            </a:pP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sắp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xếp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danh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bài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tuyển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275"/>
              </a:spcBef>
              <a:buFont typeface="Symbol" panose="05050102010706020507" pitchFamily="18" charset="2"/>
              <a:buChar char=""/>
            </a:pP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mẫu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CV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phí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Bef>
                <a:spcPts val="275"/>
              </a:spcBef>
              <a:buFont typeface="Symbol" panose="05050102010706020507" pitchFamily="18" charset="2"/>
              <a:buChar char=""/>
            </a:pP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tuyển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dõi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lời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báo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endParaRPr lang="en-US" sz="2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75"/>
              </a:spcBef>
              <a:buFont typeface="Symbol" panose="05050102010706020507" pitchFamily="18" charset="2"/>
              <a:buChar char=""/>
            </a:pP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Paypal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COD, </a:t>
            </a:r>
            <a:r>
              <a:rPr lang="en-US" sz="2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VNPay</a:t>
            </a:r>
            <a:r>
              <a:rPr lang="en-US" sz="2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,…)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16126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DAA5-ED5D-4FE4-8D0B-5CFAE5340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872" y="1499801"/>
            <a:ext cx="6118934" cy="477298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2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BCBE1-E28A-429E-9037-E7982839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B7305-0E57-4D94-91E9-F314F8A825E9}"/>
              </a:ext>
            </a:extLst>
          </p:cNvPr>
          <p:cNvSpPr/>
          <p:nvPr/>
        </p:nvSpPr>
        <p:spPr>
          <a:xfrm>
            <a:off x="880872" y="585216"/>
            <a:ext cx="645904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</a:endParaRPr>
          </a:p>
        </p:txBody>
      </p:sp>
      <p:sp>
        <p:nvSpPr>
          <p:cNvPr id="2" name="AutoShape 4" descr="Download Bidtellect - Content Marketing - Content Png PNG Image ...">
            <a:extLst>
              <a:ext uri="{FF2B5EF4-FFF2-40B4-BE49-F238E27FC236}">
                <a16:creationId xmlns:a16="http://schemas.microsoft.com/office/drawing/2014/main" id="{891D808F-DF4A-4388-B192-7E79D6D29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Content Marketing #1288 - Free Icons And #1432894 - PNG Images - PNGio">
            <a:extLst>
              <a:ext uri="{FF2B5EF4-FFF2-40B4-BE49-F238E27FC236}">
                <a16:creationId xmlns:a16="http://schemas.microsoft.com/office/drawing/2014/main" id="{E031C2D5-F13A-4C77-B0AF-F9A1305C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61744"/>
            <a:ext cx="5123935" cy="42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2662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3889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824" y="493510"/>
            <a:ext cx="6155680" cy="14162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ĐỒ ÁN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Any Questions Png | Free download on ClipArtMag">
            <a:extLst>
              <a:ext uri="{FF2B5EF4-FFF2-40B4-BE49-F238E27FC236}">
                <a16:creationId xmlns:a16="http://schemas.microsoft.com/office/drawing/2014/main" id="{B71B53BA-C0A8-40F0-8303-5ACD0C0E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4" y="590057"/>
            <a:ext cx="1391261" cy="122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864C37C-DC3F-4980-B2D3-60C56FD88D99}"/>
              </a:ext>
            </a:extLst>
          </p:cNvPr>
          <p:cNvSpPr txBox="1"/>
          <p:nvPr/>
        </p:nvSpPr>
        <p:spPr>
          <a:xfrm>
            <a:off x="838244" y="2347784"/>
            <a:ext cx="5906529" cy="22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61872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28" name="Picture 4" descr="job-search-remotive-home « Sustainable South Sound">
            <a:extLst>
              <a:ext uri="{FF2B5EF4-FFF2-40B4-BE49-F238E27FC236}">
                <a16:creationId xmlns:a16="http://schemas.microsoft.com/office/drawing/2014/main" id="{B6AACE95-5579-4214-B7C9-380D79B5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1" y="2737926"/>
            <a:ext cx="4334003" cy="229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ết kế website tuyển dụng ,không bình thường là một website .">
            <a:extLst>
              <a:ext uri="{FF2B5EF4-FFF2-40B4-BE49-F238E27FC236}">
                <a16:creationId xmlns:a16="http://schemas.microsoft.com/office/drawing/2014/main" id="{951124FB-D28F-4DAB-A0A9-3958F885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165" y="2737926"/>
            <a:ext cx="4334003" cy="229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ree Icon | Swap horizontal orientation arrows">
            <a:extLst>
              <a:ext uri="{FF2B5EF4-FFF2-40B4-BE49-F238E27FC236}">
                <a16:creationId xmlns:a16="http://schemas.microsoft.com/office/drawing/2014/main" id="{0FFF6E9E-1B99-407F-9E07-A3FE2878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178" y="2801226"/>
            <a:ext cx="3292673" cy="216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9311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2066" name="Picture 18" descr="Cài Đặt Bánh Răng Tùy Chọn - Miễn Phí vector hình ảnh trên Pixabay">
            <a:extLst>
              <a:ext uri="{FF2B5EF4-FFF2-40B4-BE49-F238E27FC236}">
                <a16:creationId xmlns:a16="http://schemas.microsoft.com/office/drawing/2014/main" id="{2C2ECC0E-EDE5-4501-9658-341686AB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24" y="2372725"/>
            <a:ext cx="781720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304F161-EC7B-41B7-B1DE-A47585814158}"/>
              </a:ext>
            </a:extLst>
          </p:cNvPr>
          <p:cNvSpPr txBox="1"/>
          <p:nvPr/>
        </p:nvSpPr>
        <p:spPr>
          <a:xfrm>
            <a:off x="2260542" y="2372725"/>
            <a:ext cx="8939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8" name="Picture 20" descr="Hùng Thương PC Cần Thơ">
            <a:extLst>
              <a:ext uri="{FF2B5EF4-FFF2-40B4-BE49-F238E27FC236}">
                <a16:creationId xmlns:a16="http://schemas.microsoft.com/office/drawing/2014/main" id="{E4E5934D-016B-4D4F-BA1A-9968AF6D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75" y="4941789"/>
            <a:ext cx="868218" cy="5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D729D42-1604-42FC-86C6-3A5CF366C92B}"/>
              </a:ext>
            </a:extLst>
          </p:cNvPr>
          <p:cNvSpPr txBox="1"/>
          <p:nvPr/>
        </p:nvSpPr>
        <p:spPr>
          <a:xfrm>
            <a:off x="2260542" y="4930346"/>
            <a:ext cx="74881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gũi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ICON-WEPw - Alpha School - Học đam mê, Sống tự chủ">
            <a:extLst>
              <a:ext uri="{FF2B5EF4-FFF2-40B4-BE49-F238E27FC236}">
                <a16:creationId xmlns:a16="http://schemas.microsoft.com/office/drawing/2014/main" id="{BDD61D85-5E94-43C0-9748-2C453552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70" y="3427917"/>
            <a:ext cx="951123" cy="9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DBE9AC2-DA73-4C8F-8678-67849C3DE76C}"/>
              </a:ext>
            </a:extLst>
          </p:cNvPr>
          <p:cNvSpPr txBox="1"/>
          <p:nvPr/>
        </p:nvSpPr>
        <p:spPr>
          <a:xfrm>
            <a:off x="2217293" y="3651535"/>
            <a:ext cx="8939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9317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551" y="433419"/>
            <a:ext cx="7218361" cy="15104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NGHỆ SỬ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3074" name="Picture 2" descr="GMO-Z.com Brights Vietnam Co.,Ltd.">
            <a:extLst>
              <a:ext uri="{FF2B5EF4-FFF2-40B4-BE49-F238E27FC236}">
                <a16:creationId xmlns:a16="http://schemas.microsoft.com/office/drawing/2014/main" id="{704A1386-656D-4785-A778-94C932F7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3" y="585216"/>
            <a:ext cx="2230559" cy="129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5450844-8502-4A45-878A-181B4C03CB78}"/>
              </a:ext>
            </a:extLst>
          </p:cNvPr>
          <p:cNvSpPr txBox="1"/>
          <p:nvPr/>
        </p:nvSpPr>
        <p:spPr>
          <a:xfrm>
            <a:off x="842363" y="2004000"/>
            <a:ext cx="8639388" cy="181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HTML, CSS, JAVASCRIPT/TYPESCRIPT, ANGULAR, TAILWINDCSS, NESTJS, TYPEORM, POSTGRES.</a:t>
            </a:r>
          </a:p>
        </p:txBody>
      </p:sp>
      <p:pic>
        <p:nvPicPr>
          <p:cNvPr id="7" name="Picture 2" descr="Angular – Hiển thị dữ liệu – Phở Code">
            <a:extLst>
              <a:ext uri="{FF2B5EF4-FFF2-40B4-BE49-F238E27FC236}">
                <a16:creationId xmlns:a16="http://schemas.microsoft.com/office/drawing/2014/main" id="{46DD359E-84E1-49B9-90B0-1684507F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2" y="4042225"/>
            <a:ext cx="2230559" cy="223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estJs - Framework backend cho Nodejs | Briswell Vietnam">
            <a:extLst>
              <a:ext uri="{FF2B5EF4-FFF2-40B4-BE49-F238E27FC236}">
                <a16:creationId xmlns:a16="http://schemas.microsoft.com/office/drawing/2014/main" id="{5D26CB56-C395-4ABF-9C2D-8C7B3D0B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637" y="4218201"/>
            <a:ext cx="3284628" cy="159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ostgreSQL – Wikipedia tiếng Việt">
            <a:extLst>
              <a:ext uri="{FF2B5EF4-FFF2-40B4-BE49-F238E27FC236}">
                <a16:creationId xmlns:a16="http://schemas.microsoft.com/office/drawing/2014/main" id="{A433A69E-2F2E-456B-B0AC-E50383573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52" y="4218201"/>
            <a:ext cx="1812582" cy="187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30130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773" y="344067"/>
            <a:ext cx="7304859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 THỰC HỆ THỐNG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4098" name="Picture 2" descr="Tượng hình thông Tin Máy tính Biểu tượng Clip nghệ thuật - Công việc  640*640 minh bạch Png Tải về miễn phí - Hành Vi Con Người, Góc, Ngồi.">
            <a:extLst>
              <a:ext uri="{FF2B5EF4-FFF2-40B4-BE49-F238E27FC236}">
                <a16:creationId xmlns:a16="http://schemas.microsoft.com/office/drawing/2014/main" id="{F795C92C-E696-4482-B4BB-04F2FC9F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40" y="518223"/>
            <a:ext cx="1261033" cy="126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72C25C8-AC52-465B-8D7E-7F12B410659A}"/>
              </a:ext>
            </a:extLst>
          </p:cNvPr>
          <p:cNvSpPr txBox="1"/>
          <p:nvPr/>
        </p:nvSpPr>
        <p:spPr>
          <a:xfrm>
            <a:off x="1112108" y="2465173"/>
            <a:ext cx="8587946" cy="226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lnSpc>
                <a:spcPct val="300000"/>
              </a:lnSpc>
              <a:buFont typeface="+mj-lt"/>
              <a:buAutoNum type="arabicPeriod"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191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148" name="Picture 4" descr="NestJS: GraphQL Schema First. Nhắc đến GraphQL chắc ai cũng biết… | by Dung  Tran | Medium">
            <a:extLst>
              <a:ext uri="{FF2B5EF4-FFF2-40B4-BE49-F238E27FC236}">
                <a16:creationId xmlns:a16="http://schemas.microsoft.com/office/drawing/2014/main" id="{D04B974B-570A-43AD-A3B8-DF981570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75" y="2217031"/>
            <a:ext cx="8044248" cy="324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40484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4" y="493510"/>
            <a:ext cx="10515511" cy="16093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6" descr="NestJs - Framework backend cho Nodejs | Briswell Vietnam">
            <a:extLst>
              <a:ext uri="{FF2B5EF4-FFF2-40B4-BE49-F238E27FC236}">
                <a16:creationId xmlns:a16="http://schemas.microsoft.com/office/drawing/2014/main" id="{2877E203-3CF7-4146-BAFF-26E643A8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500" y="3157220"/>
            <a:ext cx="3284628" cy="159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5B7270E-47FB-4B75-B093-D93B2709BF27}"/>
              </a:ext>
            </a:extLst>
          </p:cNvPr>
          <p:cNvSpPr txBox="1"/>
          <p:nvPr/>
        </p:nvSpPr>
        <p:spPr>
          <a:xfrm>
            <a:off x="838244" y="2302466"/>
            <a:ext cx="69341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à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</a:t>
            </a:r>
            <a:r>
              <a:rPr lang="en-US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trên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292B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Nestjs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 dirty="0">
                <a:solidFill>
                  <a:srgbClr val="292B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framwork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nay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cao (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suất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Fastify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thằng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 b="0" i="0" dirty="0" err="1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vi-VN" sz="2600" b="0" i="0" dirty="0">
                <a:solidFill>
                  <a:srgbClr val="29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46453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1553</TotalTime>
  <Words>526</Words>
  <Application>Microsoft Office PowerPoint</Application>
  <PresentationFormat>Màn hình rộng</PresentationFormat>
  <Paragraphs>82</Paragraphs>
  <Slides>20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8" baseType="lpstr">
      <vt:lpstr>Arial</vt:lpstr>
      <vt:lpstr>Calibri</vt:lpstr>
      <vt:lpstr>Georgia</vt:lpstr>
      <vt:lpstr>Symbol</vt:lpstr>
      <vt:lpstr>Times New Roman</vt:lpstr>
      <vt:lpstr>Trebuchet MS</vt:lpstr>
      <vt:lpstr>Wingdings</vt:lpstr>
      <vt:lpstr>Wood Type</vt:lpstr>
      <vt:lpstr>Ứng dụng chia sẻ thông tin việc làm  giữa ứng viên và nhà tuyển dụng</vt:lpstr>
      <vt:lpstr>Bản trình bày PowerPoint</vt:lpstr>
      <vt:lpstr>TỔNG QUAN ĐỒ ÁN</vt:lpstr>
      <vt:lpstr>Lý do chọn đề tài</vt:lpstr>
      <vt:lpstr>Mục tiêu nghiên cứu</vt:lpstr>
      <vt:lpstr>CÔNG NGHỆ SỬ DỤNG</vt:lpstr>
      <vt:lpstr>HIỆN THỰC HỆ THỐNG</vt:lpstr>
      <vt:lpstr>Cơ sở lý thuyết</vt:lpstr>
      <vt:lpstr>Cơ sở lý thuyết</vt:lpstr>
      <vt:lpstr>Cơ sở lý thuyết</vt:lpstr>
      <vt:lpstr>Sản phẩm</vt:lpstr>
      <vt:lpstr>Sản phẩm</vt:lpstr>
      <vt:lpstr>Sản phẩm</vt:lpstr>
      <vt:lpstr>KẾT LUẬN</vt:lpstr>
      <vt:lpstr>Kết quả đạt được</vt:lpstr>
      <vt:lpstr>Ưu điểm</vt:lpstr>
      <vt:lpstr>Nhược điểm</vt:lpstr>
      <vt:lpstr>Bài học</vt:lpstr>
      <vt:lpstr>Hướng phát triển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4.0</dc:title>
  <dc:creator>ACER-PC</dc:creator>
  <cp:lastModifiedBy>Bùi Minh Trung</cp:lastModifiedBy>
  <cp:revision>78</cp:revision>
  <dcterms:created xsi:type="dcterms:W3CDTF">2020-03-09T03:21:07Z</dcterms:created>
  <dcterms:modified xsi:type="dcterms:W3CDTF">2021-01-06T05:23:54Z</dcterms:modified>
</cp:coreProperties>
</file>